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65" r:id="rId3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32" autoAdjust="0"/>
  </p:normalViewPr>
  <p:slideViewPr>
    <p:cSldViewPr>
      <p:cViewPr>
        <p:scale>
          <a:sx n="100" d="100"/>
          <a:sy n="100" d="100"/>
        </p:scale>
        <p:origin x="-1992" y="-8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378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070A5-645B-452B-815F-1B6937199895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F1EFF-787A-489D-9246-8387552397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1754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444208" y="195486"/>
            <a:ext cx="244827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텍스트, 스크린샷, 폰트이(가) 표시된 사진&#10;&#10;자동 생성된 설명">
            <a:extLst>
              <a:ext uri="{FF2B5EF4-FFF2-40B4-BE49-F238E27FC236}">
                <a16:creationId xmlns="" xmlns:a16="http://schemas.microsoft.com/office/drawing/2014/main" id="{38217A99-1719-EA12-1DE5-624523A582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pic>
        <p:nvPicPr>
          <p:cNvPr id="7" name="그림 6" descr="텍스트, 스크린샷이(가) 표시된 사진&#10;&#10;AI가 생성한 콘텐츠는 부정확할 수 있습니다.">
            <a:extLst>
              <a:ext uri="{FF2B5EF4-FFF2-40B4-BE49-F238E27FC236}">
                <a16:creationId xmlns="" xmlns:a16="http://schemas.microsoft.com/office/drawing/2014/main" id="{03FDC6CD-E0B2-3228-6679-9C59DB89A3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"/>
            <a:ext cx="9144000" cy="5141422"/>
          </a:xfrm>
          <a:prstGeom prst="rect">
            <a:avLst/>
          </a:prstGeom>
        </p:spPr>
      </p:pic>
      <p:pic>
        <p:nvPicPr>
          <p:cNvPr id="10" name="Picture 2" descr="C:\Users\INNON\Desktop\APS KOREA 2026\1. 제작물\7. 템플릿\0411-12 APS 2026-Template(16-9)2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893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그림 8" descr="텍스트, 스크린샷이(가) 표시된 사진&#10;&#10;자동 생성된 설명">
            <a:extLst>
              <a:ext uri="{FF2B5EF4-FFF2-40B4-BE49-F238E27FC236}">
                <a16:creationId xmlns="" xmlns:a16="http://schemas.microsoft.com/office/drawing/2014/main" id="{A0DE2E52-716D-824F-6AEC-0776BC99F4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pic>
        <p:nvPicPr>
          <p:cNvPr id="8" name="그림 7" descr="텍스트, 스크린샷이(가) 표시된 사진&#10;&#10;AI가 생성한 콘텐츠는 부정확할 수 있습니다.">
            <a:extLst>
              <a:ext uri="{FF2B5EF4-FFF2-40B4-BE49-F238E27FC236}">
                <a16:creationId xmlns="" xmlns:a16="http://schemas.microsoft.com/office/drawing/2014/main" id="{153B1CC3-D4D1-66F5-FD7B-6DA06138D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"/>
            <a:ext cx="9144000" cy="5141422"/>
          </a:xfrm>
          <a:prstGeom prst="rect">
            <a:avLst/>
          </a:prstGeom>
        </p:spPr>
      </p:pic>
      <p:pic>
        <p:nvPicPr>
          <p:cNvPr id="10" name="Picture 2" descr="C:\Users\INNON\Desktop\APS KOREA 2026\1. 제작물\7. 템플릿\0411-12 APS 2026-Template(16-9)2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294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728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022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0902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2043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6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9900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26558-C177-4F06-8FAE-868E1C338E15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 descr="C:\Users\INNON\Desktop\APS KOREA 2026\1. 제작물\7. 템플릿\0411-12 APS 2026-Template(16-9)2.jp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8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NNON\Desktop\APS KOREA 2026\1. 제작물\7. 템플릿\0411-12 APS 2026-Template(16-9)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5AEF1464-DA87-5252-36D0-6948E5C6D386}"/>
              </a:ext>
            </a:extLst>
          </p:cNvPr>
          <p:cNvSpPr/>
          <p:nvPr/>
        </p:nvSpPr>
        <p:spPr>
          <a:xfrm>
            <a:off x="0" y="3363838"/>
            <a:ext cx="9144000" cy="1149234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Presentation Title</a:t>
            </a:r>
          </a:p>
          <a:p>
            <a:pPr algn="ctr"/>
            <a:r>
              <a:rPr lang="en-US" altLang="ko-K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Presenter Name</a:t>
            </a:r>
            <a:endParaRPr lang="ko-KR" altLang="en-US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35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10">
            <a:extLst>
              <a:ext uri="{FF2B5EF4-FFF2-40B4-BE49-F238E27FC236}">
                <a16:creationId xmlns="" xmlns:a16="http://schemas.microsoft.com/office/drawing/2014/main" id="{BC51C14B-BA2A-470C-B3F1-A24F5042F14B}"/>
              </a:ext>
            </a:extLst>
          </p:cNvPr>
          <p:cNvSpPr/>
          <p:nvPr/>
        </p:nvSpPr>
        <p:spPr>
          <a:xfrm>
            <a:off x="107504" y="51470"/>
            <a:ext cx="8333117" cy="5630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857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</Words>
  <Application>Microsoft Office PowerPoint</Application>
  <PresentationFormat>화면 슬라이드 쇼(16:9)</PresentationFormat>
  <Paragraphs>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신지혜</dc:creator>
  <cp:lastModifiedBy>INNON</cp:lastModifiedBy>
  <cp:revision>21</cp:revision>
  <dcterms:created xsi:type="dcterms:W3CDTF">2023-03-09T01:10:02Z</dcterms:created>
  <dcterms:modified xsi:type="dcterms:W3CDTF">2026-03-13T08:11:18Z</dcterms:modified>
</cp:coreProperties>
</file>